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674359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623794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гроза, шквал. Ветер юго-восточный с переходом на юго-западный 8-13, порывы 15-20 м/с. Температура воздуха ночью 17-19, днем 26-28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дождь, гроза, шквал. Ветер юго-западный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14435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4052</cp:revision>
  <cp:lastPrinted>2021-07-01T03:56:27Z</cp:lastPrinted>
  <dcterms:created xsi:type="dcterms:W3CDTF">2018-03-27T06:03:00Z</dcterms:created>
  <dcterms:modified xsi:type="dcterms:W3CDTF">2026-04-21T06:35:40Z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